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</p:sldIdLst>
  <p:sldSz cx="15544800" cy="100584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"/>
      </a:defRPr>
    </a:lvl1pPr>
    <a:lvl2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"/>
      </a:defRPr>
    </a:lvl2pPr>
    <a:lvl3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"/>
      </a:defRPr>
    </a:lvl3pPr>
    <a:lvl4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"/>
      </a:defRPr>
    </a:lvl4pPr>
    <a:lvl5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"/>
      </a:defRPr>
    </a:lvl5pPr>
    <a:lvl6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"/>
      </a:defRPr>
    </a:lvl6pPr>
    <a:lvl7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"/>
      </a:defRPr>
    </a:lvl7pPr>
    <a:lvl8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"/>
      </a:defRPr>
    </a:lvl8pPr>
    <a:lvl9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FD7E7"/>
          </a:solidFill>
        </a:fill>
      </a:tcStyle>
    </a:wholeTbl>
    <a:band2H>
      <a:tcTxStyle b="def" i="def"/>
      <a:tcStyle>
        <a:tcBdr/>
        <a:fill>
          <a:solidFill>
            <a:srgbClr val="E8ECF4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EE7D0"/>
          </a:solidFill>
        </a:fill>
      </a:tcStyle>
    </a:wholeTbl>
    <a:band2H>
      <a:tcTxStyle b="def" i="def"/>
      <a:tcStyle>
        <a:tcBdr/>
        <a:fill>
          <a:solidFill>
            <a:srgbClr val="EFF3E9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CDCCE"/>
          </a:solidFill>
        </a:fill>
      </a:tcStyle>
    </a:wholeTbl>
    <a:band2H>
      <a:tcTxStyle b="def" i="def"/>
      <a:tcStyle>
        <a:tcBdr/>
        <a:fill>
          <a:solidFill>
            <a:srgbClr val="FDEEE8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 b="def" i="def"/>
      <a:tcStyle>
        <a:tcBdr/>
        <a:fill>
          <a:solidFill>
            <a:srgbClr val="E6E6E6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hape 77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78" name="Shape 78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n-lt"/>
        <a:ea typeface="+mn-ea"/>
        <a:cs typeface="+mn-cs"/>
        <a:sym typeface="Helvetica Neue"/>
      </a:defRPr>
    </a:lvl1pPr>
    <a:lvl2pPr indent="228600" latinLnBrk="0">
      <a:defRPr sz="1200">
        <a:latin typeface="+mn-lt"/>
        <a:ea typeface="+mn-ea"/>
        <a:cs typeface="+mn-cs"/>
        <a:sym typeface="Helvetica Neue"/>
      </a:defRPr>
    </a:lvl2pPr>
    <a:lvl3pPr indent="457200" latinLnBrk="0">
      <a:defRPr sz="1200">
        <a:latin typeface="+mn-lt"/>
        <a:ea typeface="+mn-ea"/>
        <a:cs typeface="+mn-cs"/>
        <a:sym typeface="Helvetica Neue"/>
      </a:defRPr>
    </a:lvl3pPr>
    <a:lvl4pPr indent="685800" latinLnBrk="0">
      <a:defRPr sz="1200">
        <a:latin typeface="+mn-lt"/>
        <a:ea typeface="+mn-ea"/>
        <a:cs typeface="+mn-cs"/>
        <a:sym typeface="Helvetica Neue"/>
      </a:defRPr>
    </a:lvl4pPr>
    <a:lvl5pPr indent="914400" latinLnBrk="0">
      <a:defRPr sz="1200">
        <a:latin typeface="+mn-lt"/>
        <a:ea typeface="+mn-ea"/>
        <a:cs typeface="+mn-cs"/>
        <a:sym typeface="Helvetica Neue"/>
      </a:defRPr>
    </a:lvl5pPr>
    <a:lvl6pPr indent="1143000" latinLnBrk="0">
      <a:defRPr sz="1200">
        <a:latin typeface="+mn-lt"/>
        <a:ea typeface="+mn-ea"/>
        <a:cs typeface="+mn-cs"/>
        <a:sym typeface="Helvetica Neue"/>
      </a:defRPr>
    </a:lvl6pPr>
    <a:lvl7pPr indent="1371600" latinLnBrk="0">
      <a:defRPr sz="1200">
        <a:latin typeface="+mn-lt"/>
        <a:ea typeface="+mn-ea"/>
        <a:cs typeface="+mn-cs"/>
        <a:sym typeface="Helvetica Neue"/>
      </a:defRPr>
    </a:lvl7pPr>
    <a:lvl8pPr indent="1600200" latinLnBrk="0">
      <a:defRPr sz="1200">
        <a:latin typeface="+mn-lt"/>
        <a:ea typeface="+mn-ea"/>
        <a:cs typeface="+mn-cs"/>
        <a:sym typeface="Helvetica Neue"/>
      </a:defRPr>
    </a:lvl8pPr>
    <a:lvl9pPr indent="1828800" latinLnBrk="0">
      <a:defRPr sz="1200">
        <a:latin typeface="+mn-lt"/>
        <a:ea typeface="+mn-ea"/>
        <a:cs typeface="+mn-cs"/>
        <a:sym typeface="Helvetica Neue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1" showMasterPhAnim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/>
          <p:nvPr>
            <p:ph type="title"/>
          </p:nvPr>
        </p:nvSpPr>
        <p:spPr>
          <a:xfrm>
            <a:off x="1165860" y="3118104"/>
            <a:ext cx="13213081" cy="2112267"/>
          </a:xfrm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12" name="Body Level One…"/>
          <p:cNvSpPr txBox="1"/>
          <p:nvPr>
            <p:ph type="body" sz="quarter" idx="1"/>
          </p:nvPr>
        </p:nvSpPr>
        <p:spPr>
          <a:xfrm>
            <a:off x="2331720" y="5632703"/>
            <a:ext cx="10881360" cy="2514603"/>
          </a:xfrm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21" name="Body Level One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2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and Content 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30" name="Body Level One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1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39" name="Body Level One…"/>
          <p:cNvSpPr txBox="1"/>
          <p:nvPr>
            <p:ph type="body" sz="half" idx="1"/>
          </p:nvPr>
        </p:nvSpPr>
        <p:spPr>
          <a:xfrm>
            <a:off x="777240" y="2313432"/>
            <a:ext cx="6761989" cy="6638544"/>
          </a:xfrm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0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wo Content 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48" name="Body Level One…"/>
          <p:cNvSpPr txBox="1"/>
          <p:nvPr>
            <p:ph type="body" sz="half" idx="1"/>
          </p:nvPr>
        </p:nvSpPr>
        <p:spPr>
          <a:xfrm>
            <a:off x="777240" y="2313432"/>
            <a:ext cx="6761989" cy="6638544"/>
          </a:xfrm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9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57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lank 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/>
          <p:nvPr>
            <p:ph type="title"/>
          </p:nvPr>
        </p:nvSpPr>
        <p:spPr>
          <a:xfrm>
            <a:off x="2173431" y="1155606"/>
            <a:ext cx="5325110" cy="81788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3" name="Body Level One…"/>
          <p:cNvSpPr txBox="1"/>
          <p:nvPr>
            <p:ph type="body" idx="1"/>
          </p:nvPr>
        </p:nvSpPr>
        <p:spPr>
          <a:xfrm>
            <a:off x="777240" y="2313432"/>
            <a:ext cx="13990320" cy="663854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normAutofit fontScale="100000" lnSpcReduction="0"/>
          </a:bodyPr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/>
          <p:nvPr>
            <p:ph type="sldNum" sz="quarter" idx="2"/>
          </p:nvPr>
        </p:nvSpPr>
        <p:spPr>
          <a:xfrm>
            <a:off x="14500590" y="9354311"/>
            <a:ext cx="266974" cy="279401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>
            <a:lvl1pPr algn="r">
              <a:defRPr>
                <a:solidFill>
                  <a:srgbClr val="888888"/>
                </a:solidFill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</p:sldLayoutIdLst>
  <p:transition xmlns:p14="http://schemas.microsoft.com/office/powerpoint/2010/main" spd="med" advClick="1"/>
  <p:txStyles>
    <p:titleStyle>
      <a:lvl1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200" u="none">
          <a:solidFill>
            <a:srgbClr val="686766"/>
          </a:solidFill>
          <a:uFillTx/>
          <a:latin typeface="Myriad Pro"/>
          <a:ea typeface="Myriad Pro"/>
          <a:cs typeface="Myriad Pro"/>
          <a:sym typeface="Myriad Pro"/>
        </a:defRPr>
      </a:lvl1pPr>
      <a:lvl2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200" u="none">
          <a:solidFill>
            <a:srgbClr val="686766"/>
          </a:solidFill>
          <a:uFillTx/>
          <a:latin typeface="Myriad Pro"/>
          <a:ea typeface="Myriad Pro"/>
          <a:cs typeface="Myriad Pro"/>
          <a:sym typeface="Myriad Pro"/>
        </a:defRPr>
      </a:lvl2pPr>
      <a:lvl3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200" u="none">
          <a:solidFill>
            <a:srgbClr val="686766"/>
          </a:solidFill>
          <a:uFillTx/>
          <a:latin typeface="Myriad Pro"/>
          <a:ea typeface="Myriad Pro"/>
          <a:cs typeface="Myriad Pro"/>
          <a:sym typeface="Myriad Pro"/>
        </a:defRPr>
      </a:lvl3pPr>
      <a:lvl4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200" u="none">
          <a:solidFill>
            <a:srgbClr val="686766"/>
          </a:solidFill>
          <a:uFillTx/>
          <a:latin typeface="Myriad Pro"/>
          <a:ea typeface="Myriad Pro"/>
          <a:cs typeface="Myriad Pro"/>
          <a:sym typeface="Myriad Pro"/>
        </a:defRPr>
      </a:lvl4pPr>
      <a:lvl5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200" u="none">
          <a:solidFill>
            <a:srgbClr val="686766"/>
          </a:solidFill>
          <a:uFillTx/>
          <a:latin typeface="Myriad Pro"/>
          <a:ea typeface="Myriad Pro"/>
          <a:cs typeface="Myriad Pro"/>
          <a:sym typeface="Myriad Pro"/>
        </a:defRPr>
      </a:lvl5pPr>
      <a:lvl6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200" u="none">
          <a:solidFill>
            <a:srgbClr val="686766"/>
          </a:solidFill>
          <a:uFillTx/>
          <a:latin typeface="Myriad Pro"/>
          <a:ea typeface="Myriad Pro"/>
          <a:cs typeface="Myriad Pro"/>
          <a:sym typeface="Myriad Pro"/>
        </a:defRPr>
      </a:lvl6pPr>
      <a:lvl7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200" u="none">
          <a:solidFill>
            <a:srgbClr val="686766"/>
          </a:solidFill>
          <a:uFillTx/>
          <a:latin typeface="Myriad Pro"/>
          <a:ea typeface="Myriad Pro"/>
          <a:cs typeface="Myriad Pro"/>
          <a:sym typeface="Myriad Pro"/>
        </a:defRPr>
      </a:lvl7pPr>
      <a:lvl8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200" u="none">
          <a:solidFill>
            <a:srgbClr val="686766"/>
          </a:solidFill>
          <a:uFillTx/>
          <a:latin typeface="Myriad Pro"/>
          <a:ea typeface="Myriad Pro"/>
          <a:cs typeface="Myriad Pro"/>
          <a:sym typeface="Myriad Pro"/>
        </a:defRPr>
      </a:lvl8pPr>
      <a:lvl9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200" u="none">
          <a:solidFill>
            <a:srgbClr val="686766"/>
          </a:solidFill>
          <a:uFillTx/>
          <a:latin typeface="Myriad Pro"/>
          <a:ea typeface="Myriad Pro"/>
          <a:cs typeface="Myriad Pro"/>
          <a:sym typeface="Myriad Pro"/>
        </a:defRPr>
      </a:lvl9pPr>
    </p:titleStyle>
    <p:bodyStyle>
      <a:lvl1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1pPr>
      <a:lvl2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2pPr>
      <a:lvl3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3pPr>
      <a:lvl4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4pPr>
      <a:lvl5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5pPr>
      <a:lvl6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6pPr>
      <a:lvl7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7pPr>
      <a:lvl8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8pPr>
      <a:lvl9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"/>
        </a:defRPr>
      </a:lvl1pPr>
      <a:lvl2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"/>
        </a:defRPr>
      </a:lvl2pPr>
      <a:lvl3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"/>
        </a:defRPr>
      </a:lvl3pPr>
      <a:lvl4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"/>
        </a:defRPr>
      </a:lvl4pPr>
      <a:lvl5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"/>
        </a:defRPr>
      </a:lvl5pPr>
      <a:lvl6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"/>
        </a:defRPr>
      </a:lvl6pPr>
      <a:lvl7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"/>
        </a:defRPr>
      </a:lvl7pPr>
      <a:lvl8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"/>
        </a:defRPr>
      </a:lvl8pPr>
      <a:lvl9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object 2"/>
          <p:cNvSpPr/>
          <p:nvPr/>
        </p:nvSpPr>
        <p:spPr>
          <a:xfrm>
            <a:off x="228598" y="235709"/>
            <a:ext cx="13240516" cy="9594092"/>
          </a:xfrm>
          <a:prstGeom prst="rect">
            <a:avLst/>
          </a:prstGeom>
          <a:solidFill>
            <a:srgbClr val="ED712E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Calibri"/>
                <a:ea typeface="Calibri"/>
                <a:cs typeface="Calibri"/>
                <a:sym typeface="Calibri"/>
              </a:defRPr>
            </a:pPr>
          </a:p>
        </p:txBody>
      </p:sp>
      <p:sp>
        <p:nvSpPr>
          <p:cNvPr id="81" name="object 3"/>
          <p:cNvSpPr txBox="1"/>
          <p:nvPr/>
        </p:nvSpPr>
        <p:spPr>
          <a:xfrm>
            <a:off x="9996268" y="2957891"/>
            <a:ext cx="3006792" cy="21962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indent="15875">
              <a:lnSpc>
                <a:spcPts val="3100"/>
              </a:lnSpc>
              <a:spcBef>
                <a:spcPts val="100"/>
              </a:spcBef>
              <a:defRPr b="1" spc="35" sz="2900">
                <a:solidFill>
                  <a:srgbClr val="FFFEFD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SEPTEMBER</a:t>
            </a:r>
            <a:r>
              <a:rPr spc="-10"/>
              <a:t> </a:t>
            </a:r>
            <a:r>
              <a:rPr spc="-45"/>
              <a:t>25,</a:t>
            </a:r>
          </a:p>
          <a:p>
            <a:pPr indent="12700">
              <a:lnSpc>
                <a:spcPts val="3100"/>
              </a:lnSpc>
              <a:defRPr b="1" spc="-114" sz="2900">
                <a:solidFill>
                  <a:srgbClr val="FFFEFD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2021</a:t>
            </a:r>
          </a:p>
          <a:p>
            <a:pPr indent="12700">
              <a:spcBef>
                <a:spcPts val="200"/>
              </a:spcBef>
              <a:defRPr b="1" spc="10" sz="2600">
                <a:solidFill>
                  <a:srgbClr val="FFFEFD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1:00–8:00</a:t>
            </a:r>
            <a:r>
              <a:rPr spc="30"/>
              <a:t> </a:t>
            </a:r>
            <a:r>
              <a:rPr spc="-35"/>
              <a:t>PM</a:t>
            </a:r>
          </a:p>
          <a:p>
            <a:pPr marR="339090" indent="12700">
              <a:lnSpc>
                <a:spcPct val="102600"/>
              </a:lnSpc>
              <a:spcBef>
                <a:spcPts val="1600"/>
              </a:spcBef>
              <a:defRPr spc="-25" sz="2600">
                <a:solidFill>
                  <a:srgbClr val="FFFEFD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Event</a:t>
            </a:r>
            <a:r>
              <a:rPr spc="0"/>
              <a:t> </a:t>
            </a:r>
            <a:r>
              <a:rPr spc="-10"/>
              <a:t>Location </a:t>
            </a:r>
            <a:r>
              <a:rPr spc="-535"/>
              <a:t> </a:t>
            </a:r>
            <a:br>
              <a:rPr spc="-535"/>
            </a:br>
            <a:r>
              <a:rPr spc="-10"/>
              <a:t>Info</a:t>
            </a:r>
            <a:r>
              <a:rPr spc="15"/>
              <a:t> </a:t>
            </a:r>
            <a:r>
              <a:rPr spc="5"/>
              <a:t>Goes</a:t>
            </a:r>
            <a:r>
              <a:rPr spc="15"/>
              <a:t> </a:t>
            </a:r>
            <a:r>
              <a:rPr spc="-10"/>
              <a:t>Here</a:t>
            </a:r>
          </a:p>
        </p:txBody>
      </p:sp>
      <p:sp>
        <p:nvSpPr>
          <p:cNvPr id="82" name="object 4"/>
          <p:cNvSpPr txBox="1"/>
          <p:nvPr/>
        </p:nvSpPr>
        <p:spPr>
          <a:xfrm>
            <a:off x="9995406" y="9061446"/>
            <a:ext cx="2353466" cy="3210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indent="12700">
              <a:spcBef>
                <a:spcPts val="100"/>
              </a:spcBef>
              <a:defRPr b="1" spc="-15" sz="2200">
                <a:solidFill>
                  <a:srgbClr val="705391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rit.edu/events</a:t>
            </a:r>
          </a:p>
        </p:txBody>
      </p:sp>
      <p:sp>
        <p:nvSpPr>
          <p:cNvPr id="83" name="object 5"/>
          <p:cNvSpPr txBox="1"/>
          <p:nvPr/>
        </p:nvSpPr>
        <p:spPr>
          <a:xfrm>
            <a:off x="9996268" y="6148311"/>
            <a:ext cx="2684874" cy="14656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marR="5080" indent="12700">
              <a:lnSpc>
                <a:spcPct val="121800"/>
              </a:lnSpc>
              <a:spcBef>
                <a:spcPts val="100"/>
              </a:spcBef>
              <a:defRPr spc="-13" sz="1200">
                <a:solidFill>
                  <a:srgbClr val="181817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I</a:t>
            </a:r>
            <a:r>
              <a:rPr spc="-18"/>
              <a:t>n</a:t>
            </a:r>
            <a:r>
              <a:rPr spc="-9"/>
              <a:t>se</a:t>
            </a:r>
            <a:r>
              <a:rPr spc="23"/>
              <a:t>r</a:t>
            </a:r>
            <a:r>
              <a:rPr spc="0"/>
              <a:t>t</a:t>
            </a:r>
            <a:r>
              <a:rPr spc="-96"/>
              <a:t> </a:t>
            </a:r>
            <a:r>
              <a:rPr spc="0"/>
              <a:t>bo</a:t>
            </a:r>
            <a:r>
              <a:rPr spc="-4"/>
              <a:t>d</a:t>
            </a:r>
            <a:r>
              <a:rPr spc="0"/>
              <a:t>y</a:t>
            </a:r>
            <a:r>
              <a:rPr spc="-96"/>
              <a:t> </a:t>
            </a:r>
            <a:r>
              <a:rPr spc="-27"/>
              <a:t>c</a:t>
            </a:r>
            <a:r>
              <a:rPr spc="-9"/>
              <a:t>o</a:t>
            </a:r>
            <a:r>
              <a:rPr spc="-23"/>
              <a:t>p</a:t>
            </a:r>
            <a:r>
              <a:rPr spc="0"/>
              <a:t>y</a:t>
            </a:r>
            <a:r>
              <a:rPr spc="-96"/>
              <a:t> </a:t>
            </a:r>
            <a:r>
              <a:rPr spc="-9"/>
              <a:t>he</a:t>
            </a:r>
            <a:r>
              <a:t>r</a:t>
            </a:r>
            <a:r>
              <a:rPr spc="-18"/>
              <a:t>e</a:t>
            </a:r>
            <a:r>
              <a:rPr spc="0"/>
              <a:t>.</a:t>
            </a:r>
            <a:r>
              <a:rPr spc="-96"/>
              <a:t> </a:t>
            </a:r>
            <a:r>
              <a:t>Ih</a:t>
            </a:r>
            <a:r>
              <a:rPr spc="-18"/>
              <a:t>il</a:t>
            </a:r>
            <a:r>
              <a:t>l</a:t>
            </a:r>
            <a:r>
              <a:rPr spc="0"/>
              <a:t>a</a:t>
            </a:r>
            <a:r>
              <a:rPr spc="-96"/>
              <a:t> </a:t>
            </a:r>
            <a:r>
              <a:rPr spc="-23"/>
              <a:t>v</a:t>
            </a:r>
            <a:r>
              <a:rPr spc="-9"/>
              <a:t>el</a:t>
            </a:r>
            <a:r>
              <a:t>e</a:t>
            </a:r>
            <a:r>
              <a:rPr spc="0"/>
              <a:t>st</a:t>
            </a:r>
            <a:r>
              <a:rPr spc="-96"/>
              <a:t> </a:t>
            </a:r>
            <a:r>
              <a:t>d</a:t>
            </a:r>
            <a:r>
              <a:rPr spc="-9"/>
              <a:t>i</a:t>
            </a:r>
            <a:r>
              <a:rPr spc="0"/>
              <a:t>o  </a:t>
            </a:r>
            <a:r>
              <a:t>namus</a:t>
            </a:r>
            <a:r>
              <a:rPr spc="-36"/>
              <a:t> </a:t>
            </a:r>
            <a:r>
              <a:rPr spc="-18"/>
              <a:t>untium</a:t>
            </a:r>
            <a:r>
              <a:rPr spc="-32"/>
              <a:t> </a:t>
            </a:r>
            <a:r>
              <a:rPr spc="-18"/>
              <a:t>inveles</a:t>
            </a:r>
            <a:r>
              <a:rPr spc="-32"/>
              <a:t> </a:t>
            </a:r>
            <a:r>
              <a:rPr spc="-9"/>
              <a:t>dene</a:t>
            </a:r>
            <a:r>
              <a:rPr spc="-36"/>
              <a:t> </a:t>
            </a:r>
            <a:r>
              <a:t>nimus</a:t>
            </a:r>
            <a:r>
              <a:rPr spc="-32"/>
              <a:t> </a:t>
            </a:r>
            <a:r>
              <a:rPr spc="-4"/>
              <a:t>et </a:t>
            </a:r>
            <a:r>
              <a:rPr spc="-239"/>
              <a:t> </a:t>
            </a:r>
            <a:r>
              <a:rPr spc="0"/>
              <a:t>auteexpedquamseremquisposeium </a:t>
            </a:r>
            <a:r>
              <a:rPr spc="-244"/>
              <a:t> </a:t>
            </a:r>
            <a:r>
              <a:rPr spc="-4"/>
              <a:t>vidusautatemoditaquistiuntotaquas </a:t>
            </a:r>
            <a:r>
              <a:rPr spc="-244"/>
              <a:t> </a:t>
            </a:r>
            <a:r>
              <a:t>eaturautaturreloredolorioriohicipsaa </a:t>
            </a:r>
            <a:r>
              <a:rPr spc="-244"/>
              <a:t> </a:t>
            </a:r>
            <a:r>
              <a:t>voluptae</a:t>
            </a:r>
            <a:r>
              <a:rPr spc="-4"/>
              <a:t> </a:t>
            </a:r>
            <a:r>
              <a:t>omniendu</a:t>
            </a:r>
            <a:r>
              <a:rPr spc="0"/>
              <a:t> </a:t>
            </a:r>
            <a:r>
              <a:rPr spc="-9"/>
              <a:t>lorem</a:t>
            </a:r>
            <a:r>
              <a:rPr spc="-4"/>
              <a:t> </a:t>
            </a:r>
            <a:r>
              <a:rPr spc="-18"/>
              <a:t>ipsum </a:t>
            </a:r>
            <a:r>
              <a:t> </a:t>
            </a:r>
            <a:r>
              <a:rPr spc="-9"/>
              <a:t>dolores.</a:t>
            </a:r>
          </a:p>
        </p:txBody>
      </p:sp>
      <p:sp>
        <p:nvSpPr>
          <p:cNvPr id="84" name="object 6"/>
          <p:cNvSpPr txBox="1"/>
          <p:nvPr/>
        </p:nvSpPr>
        <p:spPr>
          <a:xfrm>
            <a:off x="822201" y="2679529"/>
            <a:ext cx="7759387" cy="538931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indent="12700">
              <a:lnSpc>
                <a:spcPts val="11100"/>
              </a:lnSpc>
              <a:spcBef>
                <a:spcPts val="100"/>
              </a:spcBef>
              <a:defRPr b="1" sz="9700">
                <a:solidFill>
                  <a:srgbClr val="FFFEFD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Headline</a:t>
            </a:r>
          </a:p>
          <a:p>
            <a:pPr marR="5080" indent="1644013">
              <a:lnSpc>
                <a:spcPts val="10100"/>
              </a:lnSpc>
              <a:spcBef>
                <a:spcPts val="1000"/>
              </a:spcBef>
              <a:tabLst>
                <a:tab pos="3670300" algn="l"/>
                <a:tab pos="4483100" algn="l"/>
              </a:tabLst>
              <a:defRPr b="1" sz="9700">
                <a:solidFill>
                  <a:srgbClr val="FFFEFD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goes </a:t>
            </a:r>
            <a:r>
              <a:rPr spc="-28"/>
              <a:t>here </a:t>
            </a:r>
            <a:r>
              <a:rPr spc="-2045"/>
              <a:t> </a:t>
            </a:r>
            <a:r>
              <a:t>lo</a:t>
            </a:r>
            <a:r>
              <a:rPr spc="-98"/>
              <a:t>r</a:t>
            </a:r>
            <a:r>
              <a:t>em ipsum</a:t>
            </a:r>
          </a:p>
          <a:p>
            <a:pPr indent="828038">
              <a:lnSpc>
                <a:spcPts val="10100"/>
              </a:lnSpc>
              <a:defRPr b="1" spc="-24" sz="9700">
                <a:solidFill>
                  <a:srgbClr val="FFFEFD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moding.</a:t>
            </a:r>
          </a:p>
        </p:txBody>
      </p:sp>
      <p:sp>
        <p:nvSpPr>
          <p:cNvPr id="85" name="object 7"/>
          <p:cNvSpPr txBox="1"/>
          <p:nvPr/>
        </p:nvSpPr>
        <p:spPr>
          <a:xfrm>
            <a:off x="9996268" y="5621847"/>
            <a:ext cx="2805335" cy="4132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indent="12700">
              <a:spcBef>
                <a:spcPts val="100"/>
              </a:spcBef>
              <a:tabLst>
                <a:tab pos="2603500" algn="l"/>
              </a:tabLst>
              <a:defRPr spc="-10" sz="1400">
                <a:solidFill>
                  <a:srgbClr val="181817"/>
                </a:solidFill>
                <a:uFill>
                  <a:solidFill>
                    <a:srgbClr val="181817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t>Event</a:t>
            </a:r>
            <a:r>
              <a:rPr spc="-15"/>
              <a:t> </a:t>
            </a:r>
            <a:r>
              <a:rPr spc="0"/>
              <a:t>Details</a:t>
            </a:r>
          </a:p>
          <a:p>
            <a:pPr indent="12700">
              <a:spcBef>
                <a:spcPts val="100"/>
              </a:spcBef>
              <a:tabLst>
                <a:tab pos="2603500" algn="l"/>
              </a:tabLst>
              <a:defRPr sz="1400" u="sng">
                <a:solidFill>
                  <a:srgbClr val="181817"/>
                </a:solidFill>
                <a:uFill>
                  <a:solidFill>
                    <a:srgbClr val="181817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t>	</a:t>
            </a:r>
          </a:p>
        </p:txBody>
      </p:sp>
      <p:grpSp>
        <p:nvGrpSpPr>
          <p:cNvPr id="106" name="object 8"/>
          <p:cNvGrpSpPr/>
          <p:nvPr/>
        </p:nvGrpSpPr>
        <p:grpSpPr>
          <a:xfrm>
            <a:off x="901593" y="235709"/>
            <a:ext cx="11154685" cy="1790199"/>
            <a:chOff x="-1" y="0"/>
            <a:chExt cx="11154683" cy="1790198"/>
          </a:xfrm>
        </p:grpSpPr>
        <p:sp>
          <p:nvSpPr>
            <p:cNvPr id="86" name="object 9"/>
            <p:cNvSpPr/>
            <p:nvPr/>
          </p:nvSpPr>
          <p:spPr>
            <a:xfrm>
              <a:off x="9106512" y="-1"/>
              <a:ext cx="2048171" cy="1790199"/>
            </a:xfrm>
            <a:prstGeom prst="rect">
              <a:avLst/>
            </a:prstGeom>
            <a:solidFill>
              <a:srgbClr val="FFFEFD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>
                <a:defRPr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87" name="object 10"/>
            <p:cNvSpPr/>
            <p:nvPr/>
          </p:nvSpPr>
          <p:spPr>
            <a:xfrm>
              <a:off x="9450485" y="235725"/>
              <a:ext cx="1360225" cy="13187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800" y="0"/>
                  </a:moveTo>
                  <a:lnTo>
                    <a:pt x="10029" y="27"/>
                  </a:lnTo>
                  <a:lnTo>
                    <a:pt x="9272" y="107"/>
                  </a:lnTo>
                  <a:lnTo>
                    <a:pt x="8532" y="239"/>
                  </a:lnTo>
                  <a:lnTo>
                    <a:pt x="7810" y="419"/>
                  </a:lnTo>
                  <a:lnTo>
                    <a:pt x="7108" y="647"/>
                  </a:lnTo>
                  <a:lnTo>
                    <a:pt x="6428" y="921"/>
                  </a:lnTo>
                  <a:lnTo>
                    <a:pt x="5772" y="1239"/>
                  </a:lnTo>
                  <a:lnTo>
                    <a:pt x="5142" y="1599"/>
                  </a:lnTo>
                  <a:lnTo>
                    <a:pt x="4539" y="1999"/>
                  </a:lnTo>
                  <a:lnTo>
                    <a:pt x="3965" y="2438"/>
                  </a:lnTo>
                  <a:lnTo>
                    <a:pt x="3422" y="2913"/>
                  </a:lnTo>
                  <a:lnTo>
                    <a:pt x="2913" y="3422"/>
                  </a:lnTo>
                  <a:lnTo>
                    <a:pt x="2438" y="3965"/>
                  </a:lnTo>
                  <a:lnTo>
                    <a:pt x="1999" y="4539"/>
                  </a:lnTo>
                  <a:lnTo>
                    <a:pt x="1599" y="5142"/>
                  </a:lnTo>
                  <a:lnTo>
                    <a:pt x="1239" y="5772"/>
                  </a:lnTo>
                  <a:lnTo>
                    <a:pt x="921" y="6428"/>
                  </a:lnTo>
                  <a:lnTo>
                    <a:pt x="647" y="7108"/>
                  </a:lnTo>
                  <a:lnTo>
                    <a:pt x="419" y="7810"/>
                  </a:lnTo>
                  <a:lnTo>
                    <a:pt x="239" y="8532"/>
                  </a:lnTo>
                  <a:lnTo>
                    <a:pt x="107" y="9272"/>
                  </a:lnTo>
                  <a:lnTo>
                    <a:pt x="27" y="10029"/>
                  </a:lnTo>
                  <a:lnTo>
                    <a:pt x="0" y="10800"/>
                  </a:lnTo>
                  <a:lnTo>
                    <a:pt x="27" y="11571"/>
                  </a:lnTo>
                  <a:lnTo>
                    <a:pt x="107" y="12328"/>
                  </a:lnTo>
                  <a:lnTo>
                    <a:pt x="239" y="13068"/>
                  </a:lnTo>
                  <a:lnTo>
                    <a:pt x="419" y="13790"/>
                  </a:lnTo>
                  <a:lnTo>
                    <a:pt x="647" y="14492"/>
                  </a:lnTo>
                  <a:lnTo>
                    <a:pt x="921" y="15172"/>
                  </a:lnTo>
                  <a:lnTo>
                    <a:pt x="1239" y="15828"/>
                  </a:lnTo>
                  <a:lnTo>
                    <a:pt x="1599" y="16458"/>
                  </a:lnTo>
                  <a:lnTo>
                    <a:pt x="1999" y="17061"/>
                  </a:lnTo>
                  <a:lnTo>
                    <a:pt x="2438" y="17635"/>
                  </a:lnTo>
                  <a:lnTo>
                    <a:pt x="2913" y="18178"/>
                  </a:lnTo>
                  <a:lnTo>
                    <a:pt x="3422" y="18687"/>
                  </a:lnTo>
                  <a:lnTo>
                    <a:pt x="3965" y="19162"/>
                  </a:lnTo>
                  <a:lnTo>
                    <a:pt x="4539" y="19601"/>
                  </a:lnTo>
                  <a:lnTo>
                    <a:pt x="5142" y="20001"/>
                  </a:lnTo>
                  <a:lnTo>
                    <a:pt x="5772" y="20361"/>
                  </a:lnTo>
                  <a:lnTo>
                    <a:pt x="6428" y="20679"/>
                  </a:lnTo>
                  <a:lnTo>
                    <a:pt x="7108" y="20953"/>
                  </a:lnTo>
                  <a:lnTo>
                    <a:pt x="7810" y="21181"/>
                  </a:lnTo>
                  <a:lnTo>
                    <a:pt x="8532" y="21361"/>
                  </a:lnTo>
                  <a:lnTo>
                    <a:pt x="9272" y="21493"/>
                  </a:lnTo>
                  <a:lnTo>
                    <a:pt x="10029" y="21573"/>
                  </a:lnTo>
                  <a:lnTo>
                    <a:pt x="10800" y="21600"/>
                  </a:lnTo>
                  <a:lnTo>
                    <a:pt x="11571" y="21573"/>
                  </a:lnTo>
                  <a:lnTo>
                    <a:pt x="12328" y="21493"/>
                  </a:lnTo>
                  <a:lnTo>
                    <a:pt x="13068" y="21361"/>
                  </a:lnTo>
                  <a:lnTo>
                    <a:pt x="13790" y="21181"/>
                  </a:lnTo>
                  <a:lnTo>
                    <a:pt x="14492" y="20953"/>
                  </a:lnTo>
                  <a:lnTo>
                    <a:pt x="15172" y="20679"/>
                  </a:lnTo>
                  <a:lnTo>
                    <a:pt x="15828" y="20361"/>
                  </a:lnTo>
                  <a:lnTo>
                    <a:pt x="16458" y="20001"/>
                  </a:lnTo>
                  <a:lnTo>
                    <a:pt x="17061" y="19601"/>
                  </a:lnTo>
                  <a:lnTo>
                    <a:pt x="17635" y="19162"/>
                  </a:lnTo>
                  <a:lnTo>
                    <a:pt x="18178" y="18687"/>
                  </a:lnTo>
                  <a:lnTo>
                    <a:pt x="18687" y="18178"/>
                  </a:lnTo>
                  <a:lnTo>
                    <a:pt x="19162" y="17635"/>
                  </a:lnTo>
                  <a:lnTo>
                    <a:pt x="19601" y="17061"/>
                  </a:lnTo>
                  <a:lnTo>
                    <a:pt x="20001" y="16458"/>
                  </a:lnTo>
                  <a:lnTo>
                    <a:pt x="20361" y="15828"/>
                  </a:lnTo>
                  <a:lnTo>
                    <a:pt x="20679" y="15172"/>
                  </a:lnTo>
                  <a:lnTo>
                    <a:pt x="20953" y="14492"/>
                  </a:lnTo>
                  <a:lnTo>
                    <a:pt x="21181" y="13790"/>
                  </a:lnTo>
                  <a:lnTo>
                    <a:pt x="21361" y="13068"/>
                  </a:lnTo>
                  <a:lnTo>
                    <a:pt x="21493" y="12328"/>
                  </a:lnTo>
                  <a:lnTo>
                    <a:pt x="21573" y="11571"/>
                  </a:lnTo>
                  <a:lnTo>
                    <a:pt x="21600" y="10800"/>
                  </a:lnTo>
                  <a:lnTo>
                    <a:pt x="21573" y="10029"/>
                  </a:lnTo>
                  <a:lnTo>
                    <a:pt x="21493" y="9272"/>
                  </a:lnTo>
                  <a:lnTo>
                    <a:pt x="21361" y="8532"/>
                  </a:lnTo>
                  <a:lnTo>
                    <a:pt x="21181" y="7810"/>
                  </a:lnTo>
                  <a:lnTo>
                    <a:pt x="20953" y="7108"/>
                  </a:lnTo>
                  <a:lnTo>
                    <a:pt x="20679" y="6428"/>
                  </a:lnTo>
                  <a:lnTo>
                    <a:pt x="20361" y="5772"/>
                  </a:lnTo>
                  <a:lnTo>
                    <a:pt x="20001" y="5142"/>
                  </a:lnTo>
                  <a:lnTo>
                    <a:pt x="19601" y="4539"/>
                  </a:lnTo>
                  <a:lnTo>
                    <a:pt x="19162" y="3965"/>
                  </a:lnTo>
                  <a:lnTo>
                    <a:pt x="18687" y="3422"/>
                  </a:lnTo>
                  <a:lnTo>
                    <a:pt x="18178" y="2913"/>
                  </a:lnTo>
                  <a:lnTo>
                    <a:pt x="17635" y="2438"/>
                  </a:lnTo>
                  <a:lnTo>
                    <a:pt x="17061" y="1999"/>
                  </a:lnTo>
                  <a:lnTo>
                    <a:pt x="16458" y="1599"/>
                  </a:lnTo>
                  <a:lnTo>
                    <a:pt x="15828" y="1239"/>
                  </a:lnTo>
                  <a:lnTo>
                    <a:pt x="15172" y="921"/>
                  </a:lnTo>
                  <a:lnTo>
                    <a:pt x="14492" y="647"/>
                  </a:lnTo>
                  <a:lnTo>
                    <a:pt x="13790" y="419"/>
                  </a:lnTo>
                  <a:lnTo>
                    <a:pt x="13068" y="239"/>
                  </a:lnTo>
                  <a:lnTo>
                    <a:pt x="12328" y="107"/>
                  </a:lnTo>
                  <a:lnTo>
                    <a:pt x="11571" y="27"/>
                  </a:lnTo>
                  <a:lnTo>
                    <a:pt x="10800" y="0"/>
                  </a:lnTo>
                  <a:close/>
                </a:path>
              </a:pathLst>
            </a:custGeom>
            <a:solidFill>
              <a:srgbClr val="ADAEAE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>
                <a:defRPr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88" name="object 11"/>
            <p:cNvSpPr/>
            <p:nvPr/>
          </p:nvSpPr>
          <p:spPr>
            <a:xfrm>
              <a:off x="1370077" y="420536"/>
              <a:ext cx="25403" cy="463654"/>
            </a:xfrm>
            <a:prstGeom prst="rect">
              <a:avLst/>
            </a:prstGeom>
            <a:solidFill>
              <a:srgbClr val="181817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>
                <a:defRPr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grpSp>
          <p:nvGrpSpPr>
            <p:cNvPr id="92" name="object 12"/>
            <p:cNvGrpSpPr/>
            <p:nvPr/>
          </p:nvGrpSpPr>
          <p:grpSpPr>
            <a:xfrm>
              <a:off x="-2" y="420547"/>
              <a:ext cx="1227883" cy="463644"/>
              <a:chOff x="0" y="0"/>
              <a:chExt cx="1227881" cy="463643"/>
            </a:xfrm>
          </p:grpSpPr>
          <p:sp>
            <p:nvSpPr>
              <p:cNvPr id="89" name="Shape"/>
              <p:cNvSpPr/>
              <p:nvPr/>
            </p:nvSpPr>
            <p:spPr>
              <a:xfrm>
                <a:off x="-1" y="-1"/>
                <a:ext cx="459998" cy="46364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600" y="20282"/>
                    </a:moveTo>
                    <a:lnTo>
                      <a:pt x="19715" y="19810"/>
                    </a:lnTo>
                    <a:lnTo>
                      <a:pt x="12294" y="11720"/>
                    </a:lnTo>
                    <a:lnTo>
                      <a:pt x="11960" y="11340"/>
                    </a:lnTo>
                    <a:lnTo>
                      <a:pt x="14243" y="10690"/>
                    </a:lnTo>
                    <a:lnTo>
                      <a:pt x="14849" y="10252"/>
                    </a:lnTo>
                    <a:lnTo>
                      <a:pt x="15965" y="9447"/>
                    </a:lnTo>
                    <a:lnTo>
                      <a:pt x="17052" y="7684"/>
                    </a:lnTo>
                    <a:lnTo>
                      <a:pt x="17431" y="5476"/>
                    </a:lnTo>
                    <a:lnTo>
                      <a:pt x="17279" y="4020"/>
                    </a:lnTo>
                    <a:lnTo>
                      <a:pt x="16071" y="1778"/>
                    </a:lnTo>
                    <a:lnTo>
                      <a:pt x="14014" y="561"/>
                    </a:lnTo>
                    <a:lnTo>
                      <a:pt x="13346" y="387"/>
                    </a:lnTo>
                    <a:lnTo>
                      <a:pt x="13346" y="5925"/>
                    </a:lnTo>
                    <a:lnTo>
                      <a:pt x="13241" y="7292"/>
                    </a:lnTo>
                    <a:lnTo>
                      <a:pt x="12371" y="9158"/>
                    </a:lnTo>
                    <a:lnTo>
                      <a:pt x="10634" y="10026"/>
                    </a:lnTo>
                    <a:lnTo>
                      <a:pt x="8267" y="10245"/>
                    </a:lnTo>
                    <a:lnTo>
                      <a:pt x="6893" y="10252"/>
                    </a:lnTo>
                    <a:lnTo>
                      <a:pt x="6735" y="10252"/>
                    </a:lnTo>
                    <a:lnTo>
                      <a:pt x="6732" y="2307"/>
                    </a:lnTo>
                    <a:lnTo>
                      <a:pt x="6719" y="1670"/>
                    </a:lnTo>
                    <a:lnTo>
                      <a:pt x="6981" y="1551"/>
                    </a:lnTo>
                    <a:lnTo>
                      <a:pt x="7242" y="1510"/>
                    </a:lnTo>
                    <a:lnTo>
                      <a:pt x="7671" y="1500"/>
                    </a:lnTo>
                    <a:lnTo>
                      <a:pt x="8153" y="1508"/>
                    </a:lnTo>
                    <a:lnTo>
                      <a:pt x="8911" y="1534"/>
                    </a:lnTo>
                    <a:lnTo>
                      <a:pt x="9007" y="1534"/>
                    </a:lnTo>
                    <a:lnTo>
                      <a:pt x="10848" y="1828"/>
                    </a:lnTo>
                    <a:lnTo>
                      <a:pt x="12210" y="2683"/>
                    </a:lnTo>
                    <a:lnTo>
                      <a:pt x="13056" y="4062"/>
                    </a:lnTo>
                    <a:lnTo>
                      <a:pt x="13346" y="5925"/>
                    </a:lnTo>
                    <a:lnTo>
                      <a:pt x="13346" y="387"/>
                    </a:lnTo>
                    <a:lnTo>
                      <a:pt x="12823" y="250"/>
                    </a:lnTo>
                    <a:lnTo>
                      <a:pt x="11936" y="131"/>
                    </a:lnTo>
                    <a:lnTo>
                      <a:pt x="11436" y="64"/>
                    </a:lnTo>
                    <a:lnTo>
                      <a:pt x="9842" y="3"/>
                    </a:lnTo>
                    <a:lnTo>
                      <a:pt x="5746" y="131"/>
                    </a:lnTo>
                    <a:lnTo>
                      <a:pt x="0" y="0"/>
                    </a:lnTo>
                    <a:lnTo>
                      <a:pt x="0" y="1342"/>
                    </a:lnTo>
                    <a:lnTo>
                      <a:pt x="268" y="1342"/>
                    </a:lnTo>
                    <a:lnTo>
                      <a:pt x="1047" y="1354"/>
                    </a:lnTo>
                    <a:lnTo>
                      <a:pt x="2756" y="2307"/>
                    </a:lnTo>
                    <a:lnTo>
                      <a:pt x="3002" y="4316"/>
                    </a:lnTo>
                    <a:lnTo>
                      <a:pt x="3037" y="15319"/>
                    </a:lnTo>
                    <a:lnTo>
                      <a:pt x="3031" y="16251"/>
                    </a:lnTo>
                    <a:lnTo>
                      <a:pt x="2918" y="18460"/>
                    </a:lnTo>
                    <a:lnTo>
                      <a:pt x="1729" y="20135"/>
                    </a:lnTo>
                    <a:lnTo>
                      <a:pt x="184" y="20255"/>
                    </a:lnTo>
                    <a:lnTo>
                      <a:pt x="0" y="20255"/>
                    </a:lnTo>
                    <a:lnTo>
                      <a:pt x="0" y="21597"/>
                    </a:lnTo>
                    <a:lnTo>
                      <a:pt x="800" y="21580"/>
                    </a:lnTo>
                    <a:lnTo>
                      <a:pt x="5028" y="21466"/>
                    </a:lnTo>
                    <a:lnTo>
                      <a:pt x="9024" y="21580"/>
                    </a:lnTo>
                    <a:lnTo>
                      <a:pt x="9772" y="21598"/>
                    </a:lnTo>
                    <a:lnTo>
                      <a:pt x="9772" y="20255"/>
                    </a:lnTo>
                    <a:lnTo>
                      <a:pt x="9504" y="20255"/>
                    </a:lnTo>
                    <a:lnTo>
                      <a:pt x="8737" y="20243"/>
                    </a:lnTo>
                    <a:lnTo>
                      <a:pt x="7016" y="19290"/>
                    </a:lnTo>
                    <a:lnTo>
                      <a:pt x="6770" y="17373"/>
                    </a:lnTo>
                    <a:lnTo>
                      <a:pt x="6735" y="11720"/>
                    </a:lnTo>
                    <a:lnTo>
                      <a:pt x="7456" y="11757"/>
                    </a:lnTo>
                    <a:lnTo>
                      <a:pt x="7917" y="11884"/>
                    </a:lnTo>
                    <a:lnTo>
                      <a:pt x="8268" y="12148"/>
                    </a:lnTo>
                    <a:lnTo>
                      <a:pt x="8661" y="12596"/>
                    </a:lnTo>
                    <a:lnTo>
                      <a:pt x="8905" y="12889"/>
                    </a:lnTo>
                    <a:lnTo>
                      <a:pt x="9057" y="13062"/>
                    </a:lnTo>
                    <a:lnTo>
                      <a:pt x="14117" y="19292"/>
                    </a:lnTo>
                    <a:lnTo>
                      <a:pt x="14904" y="20258"/>
                    </a:lnTo>
                    <a:lnTo>
                      <a:pt x="15998" y="21597"/>
                    </a:lnTo>
                    <a:lnTo>
                      <a:pt x="16396" y="21580"/>
                    </a:lnTo>
                    <a:lnTo>
                      <a:pt x="16702" y="21564"/>
                    </a:lnTo>
                    <a:lnTo>
                      <a:pt x="18207" y="21479"/>
                    </a:lnTo>
                    <a:lnTo>
                      <a:pt x="18508" y="21466"/>
                    </a:lnTo>
                    <a:lnTo>
                      <a:pt x="18870" y="21479"/>
                    </a:lnTo>
                    <a:lnTo>
                      <a:pt x="20683" y="21564"/>
                    </a:lnTo>
                    <a:lnTo>
                      <a:pt x="21046" y="21580"/>
                    </a:lnTo>
                    <a:lnTo>
                      <a:pt x="21600" y="21600"/>
                    </a:lnTo>
                    <a:lnTo>
                      <a:pt x="21600" y="20282"/>
                    </a:lnTo>
                    <a:close/>
                  </a:path>
                </a:pathLst>
              </a:custGeom>
              <a:solidFill>
                <a:srgbClr val="FFFEFD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>
                  <a:defRPr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90" name="Shape"/>
              <p:cNvSpPr/>
              <p:nvPr/>
            </p:nvSpPr>
            <p:spPr>
              <a:xfrm>
                <a:off x="520649" y="-2"/>
                <a:ext cx="210888" cy="46360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600" y="0"/>
                    </a:moveTo>
                    <a:lnTo>
                      <a:pt x="15957" y="67"/>
                    </a:lnTo>
                    <a:lnTo>
                      <a:pt x="10563" y="132"/>
                    </a:lnTo>
                    <a:lnTo>
                      <a:pt x="0" y="0"/>
                    </a:lnTo>
                    <a:lnTo>
                      <a:pt x="0" y="1342"/>
                    </a:lnTo>
                    <a:lnTo>
                      <a:pt x="2092" y="1357"/>
                    </a:lnTo>
                    <a:lnTo>
                      <a:pt x="3753" y="1463"/>
                    </a:lnTo>
                    <a:lnTo>
                      <a:pt x="6482" y="3180"/>
                    </a:lnTo>
                    <a:lnTo>
                      <a:pt x="6758" y="5550"/>
                    </a:lnTo>
                    <a:lnTo>
                      <a:pt x="6758" y="16050"/>
                    </a:lnTo>
                    <a:lnTo>
                      <a:pt x="6482" y="18418"/>
                    </a:lnTo>
                    <a:lnTo>
                      <a:pt x="3753" y="20135"/>
                    </a:lnTo>
                    <a:lnTo>
                      <a:pt x="0" y="20257"/>
                    </a:lnTo>
                    <a:lnTo>
                      <a:pt x="0" y="21599"/>
                    </a:lnTo>
                    <a:lnTo>
                      <a:pt x="11039" y="21467"/>
                    </a:lnTo>
                    <a:lnTo>
                      <a:pt x="21600" y="21600"/>
                    </a:lnTo>
                    <a:lnTo>
                      <a:pt x="21600" y="20257"/>
                    </a:lnTo>
                    <a:lnTo>
                      <a:pt x="16441" y="19847"/>
                    </a:lnTo>
                    <a:lnTo>
                      <a:pt x="14918" y="17250"/>
                    </a:lnTo>
                    <a:lnTo>
                      <a:pt x="14844" y="16050"/>
                    </a:lnTo>
                    <a:lnTo>
                      <a:pt x="14844" y="5550"/>
                    </a:lnTo>
                    <a:lnTo>
                      <a:pt x="15119" y="3180"/>
                    </a:lnTo>
                    <a:lnTo>
                      <a:pt x="17848" y="1463"/>
                    </a:lnTo>
                    <a:lnTo>
                      <a:pt x="21600" y="1342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FFFEFD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>
                  <a:defRPr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91" name="Shape"/>
              <p:cNvSpPr/>
              <p:nvPr/>
            </p:nvSpPr>
            <p:spPr>
              <a:xfrm>
                <a:off x="794133" y="75"/>
                <a:ext cx="433749" cy="46351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600" y="0"/>
                    </a:moveTo>
                    <a:lnTo>
                      <a:pt x="0" y="0"/>
                    </a:lnTo>
                    <a:lnTo>
                      <a:pt x="0" y="5604"/>
                    </a:lnTo>
                    <a:lnTo>
                      <a:pt x="1424" y="5604"/>
                    </a:lnTo>
                    <a:lnTo>
                      <a:pt x="1431" y="5427"/>
                    </a:lnTo>
                    <a:lnTo>
                      <a:pt x="1791" y="3295"/>
                    </a:lnTo>
                    <a:lnTo>
                      <a:pt x="2709" y="2160"/>
                    </a:lnTo>
                    <a:lnTo>
                      <a:pt x="4233" y="1709"/>
                    </a:lnTo>
                    <a:lnTo>
                      <a:pt x="6755" y="1626"/>
                    </a:lnTo>
                    <a:lnTo>
                      <a:pt x="7365" y="1627"/>
                    </a:lnTo>
                    <a:lnTo>
                      <a:pt x="8842" y="2134"/>
                    </a:lnTo>
                    <a:lnTo>
                      <a:pt x="8842" y="17041"/>
                    </a:lnTo>
                    <a:lnTo>
                      <a:pt x="8267" y="19421"/>
                    </a:lnTo>
                    <a:lnTo>
                      <a:pt x="5225" y="20258"/>
                    </a:lnTo>
                    <a:lnTo>
                      <a:pt x="5038" y="20265"/>
                    </a:lnTo>
                    <a:lnTo>
                      <a:pt x="5038" y="21600"/>
                    </a:lnTo>
                    <a:lnTo>
                      <a:pt x="10679" y="21468"/>
                    </a:lnTo>
                    <a:lnTo>
                      <a:pt x="16567" y="21600"/>
                    </a:lnTo>
                    <a:lnTo>
                      <a:pt x="16567" y="20265"/>
                    </a:lnTo>
                    <a:lnTo>
                      <a:pt x="14425" y="20009"/>
                    </a:lnTo>
                    <a:lnTo>
                      <a:pt x="12865" y="18448"/>
                    </a:lnTo>
                    <a:lnTo>
                      <a:pt x="12762" y="17041"/>
                    </a:lnTo>
                    <a:lnTo>
                      <a:pt x="12762" y="2159"/>
                    </a:lnTo>
                    <a:lnTo>
                      <a:pt x="14522" y="1619"/>
                    </a:lnTo>
                    <a:lnTo>
                      <a:pt x="15640" y="1628"/>
                    </a:lnTo>
                    <a:lnTo>
                      <a:pt x="17707" y="1812"/>
                    </a:lnTo>
                    <a:lnTo>
                      <a:pt x="19847" y="3608"/>
                    </a:lnTo>
                    <a:lnTo>
                      <a:pt x="20174" y="5432"/>
                    </a:lnTo>
                    <a:lnTo>
                      <a:pt x="20186" y="5604"/>
                    </a:lnTo>
                    <a:lnTo>
                      <a:pt x="21600" y="5604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FFFEFD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>
                  <a:defRPr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</p:grpSp>
        <p:pic>
          <p:nvPicPr>
            <p:cNvPr id="93" name="object 13" descr="object 13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1517656" y="427766"/>
              <a:ext cx="2139952" cy="19042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94" name="object 14" descr="object 14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1508271" y="691743"/>
              <a:ext cx="223799" cy="19015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grpSp>
          <p:nvGrpSpPr>
            <p:cNvPr id="105" name="object 15"/>
            <p:cNvGrpSpPr/>
            <p:nvPr/>
          </p:nvGrpSpPr>
          <p:grpSpPr>
            <a:xfrm>
              <a:off x="1785265" y="691476"/>
              <a:ext cx="1325072" cy="232165"/>
              <a:chOff x="0" y="0"/>
              <a:chExt cx="1325071" cy="232163"/>
            </a:xfrm>
          </p:grpSpPr>
          <p:sp>
            <p:nvSpPr>
              <p:cNvPr id="95" name="Shape"/>
              <p:cNvSpPr/>
              <p:nvPr/>
            </p:nvSpPr>
            <p:spPr>
              <a:xfrm>
                <a:off x="0" y="10"/>
                <a:ext cx="149990" cy="18669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600" y="0"/>
                    </a:moveTo>
                    <a:lnTo>
                      <a:pt x="0" y="0"/>
                    </a:lnTo>
                    <a:lnTo>
                      <a:pt x="0" y="3673"/>
                    </a:lnTo>
                    <a:lnTo>
                      <a:pt x="8077" y="3673"/>
                    </a:lnTo>
                    <a:lnTo>
                      <a:pt x="8077" y="21600"/>
                    </a:lnTo>
                    <a:lnTo>
                      <a:pt x="13523" y="21600"/>
                    </a:lnTo>
                    <a:lnTo>
                      <a:pt x="13523" y="3673"/>
                    </a:lnTo>
                    <a:lnTo>
                      <a:pt x="21600" y="3673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18181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>
                  <a:defRPr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96" name="Shape"/>
              <p:cNvSpPr/>
              <p:nvPr/>
            </p:nvSpPr>
            <p:spPr>
              <a:xfrm>
                <a:off x="129908" y="49047"/>
                <a:ext cx="131994" cy="14138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600" y="12313"/>
                    </a:moveTo>
                    <a:lnTo>
                      <a:pt x="21076" y="8567"/>
                    </a:lnTo>
                    <a:lnTo>
                      <a:pt x="20902" y="7313"/>
                    </a:lnTo>
                    <a:lnTo>
                      <a:pt x="19243" y="4183"/>
                    </a:lnTo>
                    <a:lnTo>
                      <a:pt x="18840" y="3423"/>
                    </a:lnTo>
                    <a:lnTo>
                      <a:pt x="15538" y="960"/>
                    </a:lnTo>
                    <a:lnTo>
                      <a:pt x="15538" y="8567"/>
                    </a:lnTo>
                    <a:lnTo>
                      <a:pt x="5805" y="8567"/>
                    </a:lnTo>
                    <a:lnTo>
                      <a:pt x="6383" y="6756"/>
                    </a:lnTo>
                    <a:lnTo>
                      <a:pt x="7384" y="5375"/>
                    </a:lnTo>
                    <a:lnTo>
                      <a:pt x="8866" y="4494"/>
                    </a:lnTo>
                    <a:lnTo>
                      <a:pt x="10884" y="4183"/>
                    </a:lnTo>
                    <a:lnTo>
                      <a:pt x="12703" y="4505"/>
                    </a:lnTo>
                    <a:lnTo>
                      <a:pt x="14139" y="5406"/>
                    </a:lnTo>
                    <a:lnTo>
                      <a:pt x="15109" y="6791"/>
                    </a:lnTo>
                    <a:lnTo>
                      <a:pt x="15538" y="8567"/>
                    </a:lnTo>
                    <a:lnTo>
                      <a:pt x="15538" y="960"/>
                    </a:lnTo>
                    <a:lnTo>
                      <a:pt x="15457" y="898"/>
                    </a:lnTo>
                    <a:lnTo>
                      <a:pt x="10799" y="0"/>
                    </a:lnTo>
                    <a:lnTo>
                      <a:pt x="6410" y="831"/>
                    </a:lnTo>
                    <a:lnTo>
                      <a:pt x="2999" y="3108"/>
                    </a:lnTo>
                    <a:lnTo>
                      <a:pt x="786" y="6523"/>
                    </a:lnTo>
                    <a:lnTo>
                      <a:pt x="0" y="10759"/>
                    </a:lnTo>
                    <a:lnTo>
                      <a:pt x="752" y="15026"/>
                    </a:lnTo>
                    <a:lnTo>
                      <a:pt x="2955" y="18468"/>
                    </a:lnTo>
                    <a:lnTo>
                      <a:pt x="6518" y="20764"/>
                    </a:lnTo>
                    <a:lnTo>
                      <a:pt x="11354" y="21600"/>
                    </a:lnTo>
                    <a:lnTo>
                      <a:pt x="15163" y="21064"/>
                    </a:lnTo>
                    <a:lnTo>
                      <a:pt x="18115" y="19613"/>
                    </a:lnTo>
                    <a:lnTo>
                      <a:pt x="20160" y="17481"/>
                    </a:lnTo>
                    <a:lnTo>
                      <a:pt x="20187" y="17415"/>
                    </a:lnTo>
                    <a:lnTo>
                      <a:pt x="21257" y="14904"/>
                    </a:lnTo>
                    <a:lnTo>
                      <a:pt x="15538" y="14904"/>
                    </a:lnTo>
                    <a:lnTo>
                      <a:pt x="14924" y="15954"/>
                    </a:lnTo>
                    <a:lnTo>
                      <a:pt x="14033" y="16743"/>
                    </a:lnTo>
                    <a:lnTo>
                      <a:pt x="12836" y="17242"/>
                    </a:lnTo>
                    <a:lnTo>
                      <a:pt x="11312" y="17415"/>
                    </a:lnTo>
                    <a:lnTo>
                      <a:pt x="9111" y="17062"/>
                    </a:lnTo>
                    <a:lnTo>
                      <a:pt x="7443" y="16047"/>
                    </a:lnTo>
                    <a:lnTo>
                      <a:pt x="6310" y="14440"/>
                    </a:lnTo>
                    <a:lnTo>
                      <a:pt x="5719" y="12313"/>
                    </a:lnTo>
                    <a:lnTo>
                      <a:pt x="21600" y="12313"/>
                    </a:lnTo>
                    <a:close/>
                  </a:path>
                </a:pathLst>
              </a:custGeom>
              <a:solidFill>
                <a:srgbClr val="18181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>
                  <a:defRPr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97" name="Shape"/>
              <p:cNvSpPr/>
              <p:nvPr/>
            </p:nvSpPr>
            <p:spPr>
              <a:xfrm>
                <a:off x="271805" y="49047"/>
                <a:ext cx="128857" cy="14138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600" y="13788"/>
                    </a:moveTo>
                    <a:lnTo>
                      <a:pt x="15873" y="13788"/>
                    </a:lnTo>
                    <a:lnTo>
                      <a:pt x="15341" y="15306"/>
                    </a:lnTo>
                    <a:lnTo>
                      <a:pt x="14374" y="16390"/>
                    </a:lnTo>
                    <a:lnTo>
                      <a:pt x="13031" y="17040"/>
                    </a:lnTo>
                    <a:lnTo>
                      <a:pt x="11368" y="17256"/>
                    </a:lnTo>
                    <a:lnTo>
                      <a:pt x="9003" y="16790"/>
                    </a:lnTo>
                    <a:lnTo>
                      <a:pt x="7338" y="15478"/>
                    </a:lnTo>
                    <a:lnTo>
                      <a:pt x="6355" y="13439"/>
                    </a:lnTo>
                    <a:lnTo>
                      <a:pt x="6033" y="10800"/>
                    </a:lnTo>
                    <a:lnTo>
                      <a:pt x="6376" y="8126"/>
                    </a:lnTo>
                    <a:lnTo>
                      <a:pt x="7400" y="6093"/>
                    </a:lnTo>
                    <a:lnTo>
                      <a:pt x="9095" y="4798"/>
                    </a:lnTo>
                    <a:lnTo>
                      <a:pt x="11456" y="4344"/>
                    </a:lnTo>
                    <a:lnTo>
                      <a:pt x="12965" y="4585"/>
                    </a:lnTo>
                    <a:lnTo>
                      <a:pt x="14183" y="5247"/>
                    </a:lnTo>
                    <a:lnTo>
                      <a:pt x="15064" y="6244"/>
                    </a:lnTo>
                    <a:lnTo>
                      <a:pt x="15567" y="7492"/>
                    </a:lnTo>
                    <a:lnTo>
                      <a:pt x="21381" y="7492"/>
                    </a:lnTo>
                    <a:lnTo>
                      <a:pt x="20276" y="4455"/>
                    </a:lnTo>
                    <a:lnTo>
                      <a:pt x="18172" y="2088"/>
                    </a:lnTo>
                    <a:lnTo>
                      <a:pt x="15128" y="549"/>
                    </a:lnTo>
                    <a:lnTo>
                      <a:pt x="11194" y="0"/>
                    </a:lnTo>
                    <a:lnTo>
                      <a:pt x="6566" y="831"/>
                    </a:lnTo>
                    <a:lnTo>
                      <a:pt x="3038" y="3114"/>
                    </a:lnTo>
                    <a:lnTo>
                      <a:pt x="790" y="6541"/>
                    </a:lnTo>
                    <a:lnTo>
                      <a:pt x="0" y="10800"/>
                    </a:lnTo>
                    <a:lnTo>
                      <a:pt x="800" y="15059"/>
                    </a:lnTo>
                    <a:lnTo>
                      <a:pt x="3093" y="18486"/>
                    </a:lnTo>
                    <a:lnTo>
                      <a:pt x="6712" y="20770"/>
                    </a:lnTo>
                    <a:lnTo>
                      <a:pt x="11498" y="21600"/>
                    </a:lnTo>
                    <a:lnTo>
                      <a:pt x="15547" y="20991"/>
                    </a:lnTo>
                    <a:lnTo>
                      <a:pt x="18647" y="19324"/>
                    </a:lnTo>
                    <a:lnTo>
                      <a:pt x="20697" y="16842"/>
                    </a:lnTo>
                    <a:lnTo>
                      <a:pt x="21600" y="13788"/>
                    </a:lnTo>
                    <a:close/>
                  </a:path>
                </a:pathLst>
              </a:custGeom>
              <a:solidFill>
                <a:srgbClr val="18181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>
                  <a:defRPr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98" name="Shape"/>
              <p:cNvSpPr/>
              <p:nvPr/>
            </p:nvSpPr>
            <p:spPr>
              <a:xfrm>
                <a:off x="416052" y="12"/>
                <a:ext cx="121288" cy="18650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600" y="11480"/>
                    </a:moveTo>
                    <a:lnTo>
                      <a:pt x="21007" y="9146"/>
                    </a:lnTo>
                    <a:lnTo>
                      <a:pt x="19336" y="7310"/>
                    </a:lnTo>
                    <a:lnTo>
                      <a:pt x="16739" y="6110"/>
                    </a:lnTo>
                    <a:lnTo>
                      <a:pt x="13378" y="5679"/>
                    </a:lnTo>
                    <a:lnTo>
                      <a:pt x="11166" y="5832"/>
                    </a:lnTo>
                    <a:lnTo>
                      <a:pt x="9341" y="6291"/>
                    </a:lnTo>
                    <a:lnTo>
                      <a:pt x="7803" y="7056"/>
                    </a:lnTo>
                    <a:lnTo>
                      <a:pt x="6455" y="8127"/>
                    </a:lnTo>
                    <a:lnTo>
                      <a:pt x="6317" y="8127"/>
                    </a:lnTo>
                    <a:lnTo>
                      <a:pt x="6317" y="0"/>
                    </a:lnTo>
                    <a:lnTo>
                      <a:pt x="0" y="0"/>
                    </a:lnTo>
                    <a:lnTo>
                      <a:pt x="0" y="21600"/>
                    </a:lnTo>
                    <a:lnTo>
                      <a:pt x="6317" y="21600"/>
                    </a:lnTo>
                    <a:lnTo>
                      <a:pt x="6317" y="12809"/>
                    </a:lnTo>
                    <a:lnTo>
                      <a:pt x="6679" y="11360"/>
                    </a:lnTo>
                    <a:lnTo>
                      <a:pt x="7688" y="10233"/>
                    </a:lnTo>
                    <a:lnTo>
                      <a:pt x="9217" y="9503"/>
                    </a:lnTo>
                    <a:lnTo>
                      <a:pt x="11148" y="9245"/>
                    </a:lnTo>
                    <a:lnTo>
                      <a:pt x="12910" y="9455"/>
                    </a:lnTo>
                    <a:lnTo>
                      <a:pt x="14208" y="10040"/>
                    </a:lnTo>
                    <a:lnTo>
                      <a:pt x="15009" y="10939"/>
                    </a:lnTo>
                    <a:lnTo>
                      <a:pt x="15283" y="12085"/>
                    </a:lnTo>
                    <a:lnTo>
                      <a:pt x="15283" y="21600"/>
                    </a:lnTo>
                    <a:lnTo>
                      <a:pt x="21600" y="21600"/>
                    </a:lnTo>
                    <a:lnTo>
                      <a:pt x="21600" y="11480"/>
                    </a:lnTo>
                    <a:close/>
                  </a:path>
                </a:pathLst>
              </a:custGeom>
              <a:solidFill>
                <a:srgbClr val="18181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>
                  <a:defRPr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99" name="Shape"/>
              <p:cNvSpPr/>
              <p:nvPr/>
            </p:nvSpPr>
            <p:spPr>
              <a:xfrm>
                <a:off x="559257" y="49047"/>
                <a:ext cx="121288" cy="13747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600" y="7868"/>
                    </a:moveTo>
                    <a:lnTo>
                      <a:pt x="21007" y="4704"/>
                    </a:lnTo>
                    <a:lnTo>
                      <a:pt x="19334" y="2213"/>
                    </a:lnTo>
                    <a:lnTo>
                      <a:pt x="16737" y="585"/>
                    </a:lnTo>
                    <a:lnTo>
                      <a:pt x="13376" y="0"/>
                    </a:lnTo>
                    <a:lnTo>
                      <a:pt x="11130" y="222"/>
                    </a:lnTo>
                    <a:lnTo>
                      <a:pt x="9237" y="876"/>
                    </a:lnTo>
                    <a:lnTo>
                      <a:pt x="7647" y="1954"/>
                    </a:lnTo>
                    <a:lnTo>
                      <a:pt x="6317" y="3442"/>
                    </a:lnTo>
                    <a:lnTo>
                      <a:pt x="6177" y="3442"/>
                    </a:lnTo>
                    <a:lnTo>
                      <a:pt x="6177" y="573"/>
                    </a:lnTo>
                    <a:lnTo>
                      <a:pt x="0" y="573"/>
                    </a:lnTo>
                    <a:lnTo>
                      <a:pt x="0" y="21600"/>
                    </a:lnTo>
                    <a:lnTo>
                      <a:pt x="6317" y="21600"/>
                    </a:lnTo>
                    <a:lnTo>
                      <a:pt x="6317" y="9673"/>
                    </a:lnTo>
                    <a:lnTo>
                      <a:pt x="6679" y="7707"/>
                    </a:lnTo>
                    <a:lnTo>
                      <a:pt x="7685" y="6178"/>
                    </a:lnTo>
                    <a:lnTo>
                      <a:pt x="9217" y="5188"/>
                    </a:lnTo>
                    <a:lnTo>
                      <a:pt x="11148" y="4835"/>
                    </a:lnTo>
                    <a:lnTo>
                      <a:pt x="12910" y="5121"/>
                    </a:lnTo>
                    <a:lnTo>
                      <a:pt x="14208" y="5917"/>
                    </a:lnTo>
                    <a:lnTo>
                      <a:pt x="15009" y="7136"/>
                    </a:lnTo>
                    <a:lnTo>
                      <a:pt x="15283" y="8689"/>
                    </a:lnTo>
                    <a:lnTo>
                      <a:pt x="15283" y="21600"/>
                    </a:lnTo>
                    <a:lnTo>
                      <a:pt x="21600" y="21600"/>
                    </a:lnTo>
                    <a:lnTo>
                      <a:pt x="21600" y="7868"/>
                    </a:lnTo>
                    <a:close/>
                  </a:path>
                </a:pathLst>
              </a:custGeom>
              <a:solidFill>
                <a:srgbClr val="18181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>
                  <a:defRPr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100" name="Shape"/>
              <p:cNvSpPr/>
              <p:nvPr/>
            </p:nvSpPr>
            <p:spPr>
              <a:xfrm>
                <a:off x="695921" y="49047"/>
                <a:ext cx="139818" cy="14138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600" y="10800"/>
                    </a:moveTo>
                    <a:lnTo>
                      <a:pt x="20813" y="6541"/>
                    </a:lnTo>
                    <a:lnTo>
                      <a:pt x="19242" y="4104"/>
                    </a:lnTo>
                    <a:lnTo>
                      <a:pt x="18602" y="3114"/>
                    </a:lnTo>
                    <a:lnTo>
                      <a:pt x="16040" y="1401"/>
                    </a:lnTo>
                    <a:lnTo>
                      <a:pt x="16040" y="10800"/>
                    </a:lnTo>
                    <a:lnTo>
                      <a:pt x="15690" y="13522"/>
                    </a:lnTo>
                    <a:lnTo>
                      <a:pt x="14674" y="15622"/>
                    </a:lnTo>
                    <a:lnTo>
                      <a:pt x="13030" y="16976"/>
                    </a:lnTo>
                    <a:lnTo>
                      <a:pt x="10801" y="17455"/>
                    </a:lnTo>
                    <a:lnTo>
                      <a:pt x="8554" y="16976"/>
                    </a:lnTo>
                    <a:lnTo>
                      <a:pt x="6912" y="15622"/>
                    </a:lnTo>
                    <a:lnTo>
                      <a:pt x="5904" y="13522"/>
                    </a:lnTo>
                    <a:lnTo>
                      <a:pt x="5562" y="10800"/>
                    </a:lnTo>
                    <a:lnTo>
                      <a:pt x="5904" y="8072"/>
                    </a:lnTo>
                    <a:lnTo>
                      <a:pt x="6912" y="5957"/>
                    </a:lnTo>
                    <a:lnTo>
                      <a:pt x="8554" y="4589"/>
                    </a:lnTo>
                    <a:lnTo>
                      <a:pt x="10801" y="4104"/>
                    </a:lnTo>
                    <a:lnTo>
                      <a:pt x="13030" y="4589"/>
                    </a:lnTo>
                    <a:lnTo>
                      <a:pt x="14674" y="5957"/>
                    </a:lnTo>
                    <a:lnTo>
                      <a:pt x="15690" y="8072"/>
                    </a:lnTo>
                    <a:lnTo>
                      <a:pt x="16040" y="10800"/>
                    </a:lnTo>
                    <a:lnTo>
                      <a:pt x="16040" y="1401"/>
                    </a:lnTo>
                    <a:lnTo>
                      <a:pt x="15190" y="831"/>
                    </a:lnTo>
                    <a:lnTo>
                      <a:pt x="10801" y="0"/>
                    </a:lnTo>
                    <a:lnTo>
                      <a:pt x="6410" y="831"/>
                    </a:lnTo>
                    <a:lnTo>
                      <a:pt x="2998" y="3114"/>
                    </a:lnTo>
                    <a:lnTo>
                      <a:pt x="787" y="6541"/>
                    </a:lnTo>
                    <a:lnTo>
                      <a:pt x="0" y="10800"/>
                    </a:lnTo>
                    <a:lnTo>
                      <a:pt x="787" y="15059"/>
                    </a:lnTo>
                    <a:lnTo>
                      <a:pt x="2998" y="18486"/>
                    </a:lnTo>
                    <a:lnTo>
                      <a:pt x="6410" y="20770"/>
                    </a:lnTo>
                    <a:lnTo>
                      <a:pt x="10801" y="21600"/>
                    </a:lnTo>
                    <a:lnTo>
                      <a:pt x="15190" y="20770"/>
                    </a:lnTo>
                    <a:lnTo>
                      <a:pt x="18602" y="18486"/>
                    </a:lnTo>
                    <a:lnTo>
                      <a:pt x="19267" y="17455"/>
                    </a:lnTo>
                    <a:lnTo>
                      <a:pt x="20813" y="15059"/>
                    </a:lnTo>
                    <a:lnTo>
                      <a:pt x="21600" y="10800"/>
                    </a:lnTo>
                    <a:close/>
                  </a:path>
                </a:pathLst>
              </a:custGeom>
              <a:solidFill>
                <a:srgbClr val="18181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>
                  <a:defRPr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101" name="Rectangle"/>
              <p:cNvSpPr/>
              <p:nvPr/>
            </p:nvSpPr>
            <p:spPr>
              <a:xfrm>
                <a:off x="852690" y="-1"/>
                <a:ext cx="35474" cy="186517"/>
              </a:xfrm>
              <a:prstGeom prst="rect">
                <a:avLst/>
              </a:prstGeom>
              <a:solidFill>
                <a:srgbClr val="18181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>
                  <a:defRPr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102" name="Shape"/>
              <p:cNvSpPr/>
              <p:nvPr/>
            </p:nvSpPr>
            <p:spPr>
              <a:xfrm>
                <a:off x="905116" y="49047"/>
                <a:ext cx="139818" cy="14138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600" y="10800"/>
                    </a:moveTo>
                    <a:lnTo>
                      <a:pt x="20813" y="6541"/>
                    </a:lnTo>
                    <a:lnTo>
                      <a:pt x="19242" y="4104"/>
                    </a:lnTo>
                    <a:lnTo>
                      <a:pt x="18602" y="3114"/>
                    </a:lnTo>
                    <a:lnTo>
                      <a:pt x="16040" y="1401"/>
                    </a:lnTo>
                    <a:lnTo>
                      <a:pt x="16040" y="10800"/>
                    </a:lnTo>
                    <a:lnTo>
                      <a:pt x="15690" y="13522"/>
                    </a:lnTo>
                    <a:lnTo>
                      <a:pt x="14674" y="15622"/>
                    </a:lnTo>
                    <a:lnTo>
                      <a:pt x="13030" y="16976"/>
                    </a:lnTo>
                    <a:lnTo>
                      <a:pt x="10799" y="17455"/>
                    </a:lnTo>
                    <a:lnTo>
                      <a:pt x="8552" y="16976"/>
                    </a:lnTo>
                    <a:lnTo>
                      <a:pt x="6910" y="15622"/>
                    </a:lnTo>
                    <a:lnTo>
                      <a:pt x="5904" y="13522"/>
                    </a:lnTo>
                    <a:lnTo>
                      <a:pt x="5560" y="10800"/>
                    </a:lnTo>
                    <a:lnTo>
                      <a:pt x="5904" y="8072"/>
                    </a:lnTo>
                    <a:lnTo>
                      <a:pt x="6910" y="5957"/>
                    </a:lnTo>
                    <a:lnTo>
                      <a:pt x="8552" y="4589"/>
                    </a:lnTo>
                    <a:lnTo>
                      <a:pt x="10799" y="4104"/>
                    </a:lnTo>
                    <a:lnTo>
                      <a:pt x="13030" y="4589"/>
                    </a:lnTo>
                    <a:lnTo>
                      <a:pt x="14674" y="5957"/>
                    </a:lnTo>
                    <a:lnTo>
                      <a:pt x="15690" y="8072"/>
                    </a:lnTo>
                    <a:lnTo>
                      <a:pt x="16040" y="10800"/>
                    </a:lnTo>
                    <a:lnTo>
                      <a:pt x="16040" y="1401"/>
                    </a:lnTo>
                    <a:lnTo>
                      <a:pt x="15190" y="831"/>
                    </a:lnTo>
                    <a:lnTo>
                      <a:pt x="10799" y="0"/>
                    </a:lnTo>
                    <a:lnTo>
                      <a:pt x="6410" y="831"/>
                    </a:lnTo>
                    <a:lnTo>
                      <a:pt x="2998" y="3114"/>
                    </a:lnTo>
                    <a:lnTo>
                      <a:pt x="787" y="6541"/>
                    </a:lnTo>
                    <a:lnTo>
                      <a:pt x="0" y="10800"/>
                    </a:lnTo>
                    <a:lnTo>
                      <a:pt x="787" y="15059"/>
                    </a:lnTo>
                    <a:lnTo>
                      <a:pt x="2998" y="18486"/>
                    </a:lnTo>
                    <a:lnTo>
                      <a:pt x="6410" y="20770"/>
                    </a:lnTo>
                    <a:lnTo>
                      <a:pt x="10799" y="21600"/>
                    </a:lnTo>
                    <a:lnTo>
                      <a:pt x="15190" y="20770"/>
                    </a:lnTo>
                    <a:lnTo>
                      <a:pt x="18602" y="18486"/>
                    </a:lnTo>
                    <a:lnTo>
                      <a:pt x="19267" y="17455"/>
                    </a:lnTo>
                    <a:lnTo>
                      <a:pt x="20813" y="15059"/>
                    </a:lnTo>
                    <a:lnTo>
                      <a:pt x="21600" y="10800"/>
                    </a:lnTo>
                    <a:close/>
                  </a:path>
                </a:pathLst>
              </a:custGeom>
              <a:solidFill>
                <a:srgbClr val="18181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>
                  <a:defRPr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103" name="Shape"/>
              <p:cNvSpPr/>
              <p:nvPr/>
            </p:nvSpPr>
            <p:spPr>
              <a:xfrm>
                <a:off x="1054837" y="49047"/>
                <a:ext cx="129645" cy="18311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600" y="430"/>
                    </a:moveTo>
                    <a:lnTo>
                      <a:pt x="16081" y="430"/>
                    </a:lnTo>
                    <a:lnTo>
                      <a:pt x="16081" y="7631"/>
                    </a:lnTo>
                    <a:lnTo>
                      <a:pt x="15785" y="9285"/>
                    </a:lnTo>
                    <a:lnTo>
                      <a:pt x="14852" y="10647"/>
                    </a:lnTo>
                    <a:lnTo>
                      <a:pt x="13221" y="11568"/>
                    </a:lnTo>
                    <a:lnTo>
                      <a:pt x="10821" y="11909"/>
                    </a:lnTo>
                    <a:lnTo>
                      <a:pt x="8750" y="11622"/>
                    </a:lnTo>
                    <a:lnTo>
                      <a:pt x="7161" y="10789"/>
                    </a:lnTo>
                    <a:lnTo>
                      <a:pt x="6141" y="9455"/>
                    </a:lnTo>
                    <a:lnTo>
                      <a:pt x="5794" y="7723"/>
                    </a:lnTo>
                    <a:lnTo>
                      <a:pt x="5787" y="7631"/>
                    </a:lnTo>
                    <a:lnTo>
                      <a:pt x="6141" y="5873"/>
                    </a:lnTo>
                    <a:lnTo>
                      <a:pt x="7154" y="4515"/>
                    </a:lnTo>
                    <a:lnTo>
                      <a:pt x="8733" y="3655"/>
                    </a:lnTo>
                    <a:lnTo>
                      <a:pt x="10779" y="3354"/>
                    </a:lnTo>
                    <a:lnTo>
                      <a:pt x="13111" y="3699"/>
                    </a:lnTo>
                    <a:lnTo>
                      <a:pt x="14765" y="4628"/>
                    </a:lnTo>
                    <a:lnTo>
                      <a:pt x="15754" y="5990"/>
                    </a:lnTo>
                    <a:lnTo>
                      <a:pt x="16081" y="7631"/>
                    </a:lnTo>
                    <a:lnTo>
                      <a:pt x="16081" y="430"/>
                    </a:lnTo>
                    <a:lnTo>
                      <a:pt x="15908" y="430"/>
                    </a:lnTo>
                    <a:lnTo>
                      <a:pt x="15908" y="2091"/>
                    </a:lnTo>
                    <a:lnTo>
                      <a:pt x="15819" y="2091"/>
                    </a:lnTo>
                    <a:lnTo>
                      <a:pt x="14679" y="1207"/>
                    </a:lnTo>
                    <a:lnTo>
                      <a:pt x="13272" y="550"/>
                    </a:lnTo>
                    <a:lnTo>
                      <a:pt x="11596" y="141"/>
                    </a:lnTo>
                    <a:lnTo>
                      <a:pt x="9649" y="0"/>
                    </a:lnTo>
                    <a:lnTo>
                      <a:pt x="5758" y="545"/>
                    </a:lnTo>
                    <a:lnTo>
                      <a:pt x="2706" y="2096"/>
                    </a:lnTo>
                    <a:lnTo>
                      <a:pt x="713" y="4530"/>
                    </a:lnTo>
                    <a:lnTo>
                      <a:pt x="0" y="7723"/>
                    </a:lnTo>
                    <a:lnTo>
                      <a:pt x="838" y="10914"/>
                    </a:lnTo>
                    <a:lnTo>
                      <a:pt x="3053" y="13281"/>
                    </a:lnTo>
                    <a:lnTo>
                      <a:pt x="6198" y="14755"/>
                    </a:lnTo>
                    <a:lnTo>
                      <a:pt x="9822" y="15261"/>
                    </a:lnTo>
                    <a:lnTo>
                      <a:pt x="11740" y="15121"/>
                    </a:lnTo>
                    <a:lnTo>
                      <a:pt x="13303" y="14731"/>
                    </a:lnTo>
                    <a:lnTo>
                      <a:pt x="14583" y="14145"/>
                    </a:lnTo>
                    <a:lnTo>
                      <a:pt x="15646" y="13416"/>
                    </a:lnTo>
                    <a:lnTo>
                      <a:pt x="15777" y="13416"/>
                    </a:lnTo>
                    <a:lnTo>
                      <a:pt x="15777" y="15138"/>
                    </a:lnTo>
                    <a:lnTo>
                      <a:pt x="15472" y="16562"/>
                    </a:lnTo>
                    <a:lnTo>
                      <a:pt x="14554" y="17592"/>
                    </a:lnTo>
                    <a:lnTo>
                      <a:pt x="13007" y="18220"/>
                    </a:lnTo>
                    <a:lnTo>
                      <a:pt x="10821" y="18431"/>
                    </a:lnTo>
                    <a:lnTo>
                      <a:pt x="9033" y="18297"/>
                    </a:lnTo>
                    <a:lnTo>
                      <a:pt x="7736" y="17924"/>
                    </a:lnTo>
                    <a:lnTo>
                      <a:pt x="6862" y="17366"/>
                    </a:lnTo>
                    <a:lnTo>
                      <a:pt x="6346" y="16677"/>
                    </a:lnTo>
                    <a:lnTo>
                      <a:pt x="478" y="16677"/>
                    </a:lnTo>
                    <a:lnTo>
                      <a:pt x="1509" y="18744"/>
                    </a:lnTo>
                    <a:lnTo>
                      <a:pt x="3639" y="20292"/>
                    </a:lnTo>
                    <a:lnTo>
                      <a:pt x="6797" y="21264"/>
                    </a:lnTo>
                    <a:lnTo>
                      <a:pt x="10908" y="21600"/>
                    </a:lnTo>
                    <a:lnTo>
                      <a:pt x="13295" y="21495"/>
                    </a:lnTo>
                    <a:lnTo>
                      <a:pt x="20059" y="18923"/>
                    </a:lnTo>
                    <a:lnTo>
                      <a:pt x="20438" y="18431"/>
                    </a:lnTo>
                    <a:lnTo>
                      <a:pt x="20893" y="17843"/>
                    </a:lnTo>
                    <a:lnTo>
                      <a:pt x="21418" y="16550"/>
                    </a:lnTo>
                    <a:lnTo>
                      <a:pt x="21587" y="15121"/>
                    </a:lnTo>
                    <a:lnTo>
                      <a:pt x="21600" y="13416"/>
                    </a:lnTo>
                    <a:lnTo>
                      <a:pt x="21600" y="430"/>
                    </a:lnTo>
                    <a:close/>
                  </a:path>
                </a:pathLst>
              </a:custGeom>
              <a:solidFill>
                <a:srgbClr val="18181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>
                  <a:defRPr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104" name="Shape"/>
              <p:cNvSpPr/>
              <p:nvPr/>
            </p:nvSpPr>
            <p:spPr>
              <a:xfrm>
                <a:off x="1196469" y="52705"/>
                <a:ext cx="128603" cy="17764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600" y="0"/>
                    </a:moveTo>
                    <a:lnTo>
                      <a:pt x="15597" y="0"/>
                    </a:lnTo>
                    <a:lnTo>
                      <a:pt x="11754" y="8889"/>
                    </a:lnTo>
                    <a:lnTo>
                      <a:pt x="11128" y="10880"/>
                    </a:lnTo>
                    <a:lnTo>
                      <a:pt x="11041" y="10880"/>
                    </a:lnTo>
                    <a:lnTo>
                      <a:pt x="10117" y="8511"/>
                    </a:lnTo>
                    <a:lnTo>
                      <a:pt x="6267" y="0"/>
                    </a:lnTo>
                    <a:lnTo>
                      <a:pt x="0" y="0"/>
                    </a:lnTo>
                    <a:lnTo>
                      <a:pt x="6047" y="11576"/>
                    </a:lnTo>
                    <a:lnTo>
                      <a:pt x="6852" y="13184"/>
                    </a:lnTo>
                    <a:lnTo>
                      <a:pt x="7378" y="14376"/>
                    </a:lnTo>
                    <a:lnTo>
                      <a:pt x="7669" y="15270"/>
                    </a:lnTo>
                    <a:lnTo>
                      <a:pt x="7756" y="15985"/>
                    </a:lnTo>
                    <a:lnTo>
                      <a:pt x="7568" y="16895"/>
                    </a:lnTo>
                    <a:lnTo>
                      <a:pt x="6977" y="17596"/>
                    </a:lnTo>
                    <a:lnTo>
                      <a:pt x="5945" y="18047"/>
                    </a:lnTo>
                    <a:lnTo>
                      <a:pt x="4426" y="18206"/>
                    </a:lnTo>
                    <a:lnTo>
                      <a:pt x="2323" y="18206"/>
                    </a:lnTo>
                    <a:lnTo>
                      <a:pt x="2323" y="21600"/>
                    </a:lnTo>
                    <a:lnTo>
                      <a:pt x="5828" y="21600"/>
                    </a:lnTo>
                    <a:lnTo>
                      <a:pt x="8748" y="21341"/>
                    </a:lnTo>
                    <a:lnTo>
                      <a:pt x="10862" y="20497"/>
                    </a:lnTo>
                    <a:lnTo>
                      <a:pt x="12440" y="18976"/>
                    </a:lnTo>
                    <a:lnTo>
                      <a:pt x="13759" y="16683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18181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>
                  <a:defRPr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</p:grpSp>
      </p:grpSp>
      <p:sp>
        <p:nvSpPr>
          <p:cNvPr id="107" name="object 16"/>
          <p:cNvSpPr txBox="1"/>
          <p:nvPr/>
        </p:nvSpPr>
        <p:spPr>
          <a:xfrm>
            <a:off x="10536390" y="833540"/>
            <a:ext cx="991872" cy="4505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marR="5080" indent="151764">
              <a:spcBef>
                <a:spcPts val="100"/>
              </a:spcBef>
              <a:defRPr b="1" sz="1600">
                <a:solidFill>
                  <a:srgbClr val="181817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EVENT </a:t>
            </a:r>
            <a:r>
              <a:rPr spc="4"/>
              <a:t> </a:t>
            </a:r>
            <a:r>
              <a:t>G</a:t>
            </a:r>
            <a:r>
              <a:rPr spc="8"/>
              <a:t>R</a:t>
            </a:r>
            <a:r>
              <a:t>APHIC</a:t>
            </a:r>
          </a:p>
        </p:txBody>
      </p:sp>
      <p:sp>
        <p:nvSpPr>
          <p:cNvPr id="108" name="object 17"/>
          <p:cNvSpPr txBox="1"/>
          <p:nvPr/>
        </p:nvSpPr>
        <p:spPr>
          <a:xfrm>
            <a:off x="13807439" y="405808"/>
            <a:ext cx="1110304" cy="1973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indent="12700">
              <a:spcBef>
                <a:spcPts val="100"/>
              </a:spcBef>
              <a:defRPr spc="-10" sz="1400">
                <a:solidFill>
                  <a:srgbClr val="181817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S</a:t>
            </a:r>
            <a:r>
              <a:rPr spc="15"/>
              <a:t>p</a:t>
            </a:r>
            <a:r>
              <a:rPr spc="0"/>
              <a:t>o</a:t>
            </a:r>
            <a:r>
              <a:t>n</a:t>
            </a:r>
            <a:r>
              <a:rPr spc="5"/>
              <a:t>s</a:t>
            </a:r>
            <a:r>
              <a:rPr spc="0"/>
              <a:t>o</a:t>
            </a:r>
            <a:r>
              <a:rPr spc="10"/>
              <a:t>r</a:t>
            </a:r>
            <a:r>
              <a:rPr spc="0"/>
              <a:t>s</a:t>
            </a:r>
          </a:p>
        </p:txBody>
      </p:sp>
      <p:sp>
        <p:nvSpPr>
          <p:cNvPr id="109" name="object 18"/>
          <p:cNvSpPr/>
          <p:nvPr/>
        </p:nvSpPr>
        <p:spPr>
          <a:xfrm>
            <a:off x="13807439" y="3580117"/>
            <a:ext cx="1437287" cy="658370"/>
          </a:xfrm>
          <a:prstGeom prst="rect">
            <a:avLst/>
          </a:prstGeom>
          <a:solidFill>
            <a:srgbClr val="ADAEAE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Calibri"/>
                <a:ea typeface="Calibri"/>
                <a:cs typeface="Calibri"/>
                <a:sym typeface="Calibri"/>
              </a:defRPr>
            </a:pPr>
          </a:p>
        </p:txBody>
      </p:sp>
      <p:sp>
        <p:nvSpPr>
          <p:cNvPr id="110" name="object 19"/>
          <p:cNvSpPr/>
          <p:nvPr/>
        </p:nvSpPr>
        <p:spPr>
          <a:xfrm>
            <a:off x="13807439" y="6133450"/>
            <a:ext cx="1437287" cy="658371"/>
          </a:xfrm>
          <a:prstGeom prst="rect">
            <a:avLst/>
          </a:prstGeom>
          <a:solidFill>
            <a:srgbClr val="ADAEAE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Calibri"/>
                <a:ea typeface="Calibri"/>
                <a:cs typeface="Calibri"/>
                <a:sym typeface="Calibri"/>
              </a:defRPr>
            </a:pPr>
          </a:p>
        </p:txBody>
      </p:sp>
      <p:sp>
        <p:nvSpPr>
          <p:cNvPr id="111" name="object 20"/>
          <p:cNvSpPr/>
          <p:nvPr/>
        </p:nvSpPr>
        <p:spPr>
          <a:xfrm>
            <a:off x="13807439" y="4856784"/>
            <a:ext cx="1437287" cy="658371"/>
          </a:xfrm>
          <a:prstGeom prst="rect">
            <a:avLst/>
          </a:prstGeom>
          <a:solidFill>
            <a:srgbClr val="ADAEAE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Calibri"/>
                <a:ea typeface="Calibri"/>
                <a:cs typeface="Calibri"/>
                <a:sym typeface="Calibri"/>
              </a:defRPr>
            </a:pPr>
          </a:p>
        </p:txBody>
      </p:sp>
      <p:sp>
        <p:nvSpPr>
          <p:cNvPr id="112" name="object 21"/>
          <p:cNvSpPr/>
          <p:nvPr/>
        </p:nvSpPr>
        <p:spPr>
          <a:xfrm>
            <a:off x="13807439" y="7410132"/>
            <a:ext cx="1437287" cy="658370"/>
          </a:xfrm>
          <a:prstGeom prst="rect">
            <a:avLst/>
          </a:prstGeom>
          <a:solidFill>
            <a:srgbClr val="ADAEAE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Calibri"/>
                <a:ea typeface="Calibri"/>
                <a:cs typeface="Calibri"/>
                <a:sym typeface="Calibri"/>
              </a:defRPr>
            </a:pPr>
          </a:p>
        </p:txBody>
      </p:sp>
      <p:sp>
        <p:nvSpPr>
          <p:cNvPr id="113" name="object 22"/>
          <p:cNvSpPr/>
          <p:nvPr/>
        </p:nvSpPr>
        <p:spPr>
          <a:xfrm>
            <a:off x="13807439" y="8686799"/>
            <a:ext cx="1437287" cy="658372"/>
          </a:xfrm>
          <a:prstGeom prst="rect">
            <a:avLst/>
          </a:prstGeom>
          <a:solidFill>
            <a:srgbClr val="ADAEAE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Calibri"/>
                <a:ea typeface="Calibri"/>
                <a:cs typeface="Calibri"/>
                <a:sym typeface="Calibri"/>
              </a:defRPr>
            </a:pPr>
          </a:p>
        </p:txBody>
      </p:sp>
      <p:sp>
        <p:nvSpPr>
          <p:cNvPr id="114" name="object 23"/>
          <p:cNvSpPr/>
          <p:nvPr/>
        </p:nvSpPr>
        <p:spPr>
          <a:xfrm>
            <a:off x="13807439" y="2303446"/>
            <a:ext cx="1437287" cy="658372"/>
          </a:xfrm>
          <a:prstGeom prst="rect">
            <a:avLst/>
          </a:prstGeom>
          <a:solidFill>
            <a:srgbClr val="ADAEAE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Calibri"/>
                <a:ea typeface="Calibri"/>
                <a:cs typeface="Calibri"/>
                <a:sym typeface="Calibri"/>
              </a:defRPr>
            </a:pPr>
          </a:p>
        </p:txBody>
      </p:sp>
      <p:sp>
        <p:nvSpPr>
          <p:cNvPr id="115" name="object 24"/>
          <p:cNvSpPr/>
          <p:nvPr/>
        </p:nvSpPr>
        <p:spPr>
          <a:xfrm>
            <a:off x="13807439" y="1026768"/>
            <a:ext cx="1437287" cy="658372"/>
          </a:xfrm>
          <a:prstGeom prst="rect">
            <a:avLst/>
          </a:prstGeom>
          <a:solidFill>
            <a:srgbClr val="ADAEAE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Calibri"/>
                <a:ea typeface="Calibri"/>
                <a:cs typeface="Calibri"/>
                <a:sym typeface="Calibri"/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Office Theme">
      <a:majorFont>
        <a:latin typeface="Helvetica"/>
        <a:ea typeface="Helvetica"/>
        <a:cs typeface="Helvetica"/>
      </a:majorFont>
      <a:minorFont>
        <a:latin typeface="Helvetica Neue"/>
        <a:ea typeface="Helvetica Neue"/>
        <a:cs typeface="Helvetica Neue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38100" dist="23000" dir="540000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8" tIns="45718" rIns="45718" bIns="45718" numCol="1" spcCol="38100" rtlCol="0" anchor="ctr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38100" dist="23000" dir="540000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Office Theme">
      <a:majorFont>
        <a:latin typeface="Helvetica"/>
        <a:ea typeface="Helvetica"/>
        <a:cs typeface="Helvetica"/>
      </a:majorFont>
      <a:minorFont>
        <a:latin typeface="Helvetica Neue"/>
        <a:ea typeface="Helvetica Neue"/>
        <a:cs typeface="Helvetica Neue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38100" dist="23000" dir="540000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8" tIns="45718" rIns="45718" bIns="45718" numCol="1" spcCol="38100" rtlCol="0" anchor="ctr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38100" dist="23000" dir="540000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